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5" r:id="rId4"/>
    <p:sldId id="259" r:id="rId5"/>
    <p:sldId id="264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32" autoAdjust="0"/>
  </p:normalViewPr>
  <p:slideViewPr>
    <p:cSldViewPr>
      <p:cViewPr varScale="1">
        <p:scale>
          <a:sx n="97" d="100"/>
          <a:sy n="97" d="100"/>
        </p:scale>
        <p:origin x="-12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213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1655F3E-D3BB-42A9-BDA3-4710DABBEBAA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126A1CD-56B5-4EE5-9688-416758E3F1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D7BD6AA-4DDF-4762-A7D9-13FBE5253F98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346B859-DACF-4AE3-BA9C-5C939B8614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D27F9D-1DCB-4DEC-A981-404764C05CEA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D7AE6F8-6BA1-4E4E-BBA1-FBD8EA2E6594}" type="slidenum">
              <a:rPr 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9110E-42C1-494D-99EB-2CB85466A666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Cutting Edge Workshop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78E27-AEC5-462E-9014-6C61D8462B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B5F4F-B718-462A-9022-B2C9AF468816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C6373-0618-48E6-8FE9-04246789CD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74FEA-B408-4E04-B2C5-099A30379583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284DA-A97D-40D9-B401-5C08AB8AC9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>
              <a:defRPr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>
              <a:defRPr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>
              <a:defRPr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>
              <a:defRPr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ESRI Geologic Mapping Template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Cutting Edge Workshop 2010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DBED4-3F47-486F-BFA5-91637DFD6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871E9-210E-4E6C-9312-68F92BE3B4F4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94E2A-3F79-4CDC-B808-2E6C237D62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33C65-C3A5-4AC9-B51D-3113EAAE4FEF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3DDE8-487C-4C39-8011-DAE9E46CB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57E08-FB5C-40C0-97A1-8778449ACDBE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4EF7C-0FC4-4EC6-B3D4-1C064E7880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3A5D2-1F5F-4905-9079-AF8203C915B8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16667-B69F-47B3-90E6-BFE9DF0095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F35EC-2F0F-4F74-B4DA-31C7B2FB205D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F5693-B737-4576-B0C4-EF8B1620F0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3D256-74D4-4FFA-ABBA-34AAA472FBC4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5E7AA-C1C1-4987-8F96-6BCCAB2CF1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E3E14-F9E1-4C6B-A9EF-8A3FE41949CE}" type="datetimeFigureOut">
              <a:rPr lang="en-US"/>
              <a:pPr>
                <a:defRPr/>
              </a:pPr>
              <a:t>8/25/2010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76BA7-4417-4396-9C55-375BE409E3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ESRI Geologic Mapping Template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Cutting Edge Workshop 2010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6483E9-A208-4CC8-85BC-51961D3988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USGS/ESRI</a:t>
            </a:r>
            <a:br>
              <a:rPr lang="en-US" dirty="0" smtClean="0"/>
            </a:br>
            <a:r>
              <a:rPr lang="en-US" dirty="0" smtClean="0"/>
              <a:t>Geologic Mapping Template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200" dirty="0" smtClean="0"/>
              <a:t>Janel Day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200" dirty="0" smtClean="0"/>
              <a:t>Cartographer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200" dirty="0" smtClean="0"/>
              <a:t>ESRI Mapping Center Team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20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200" dirty="0" err="1" smtClean="0"/>
              <a:t>contact:janel_day@esri.com</a:t>
            </a:r>
            <a:r>
              <a:rPr lang="en-US" sz="22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Geology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Communicate information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Serve many purposes</a:t>
            </a:r>
          </a:p>
          <a:p>
            <a:pPr lvl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Exploration (minerals, oil &amp; gas, water)</a:t>
            </a:r>
          </a:p>
          <a:p>
            <a:pPr lvl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Waste disposal (toxic and nuclear)</a:t>
            </a:r>
          </a:p>
          <a:p>
            <a:pPr lvl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Land use evaluation and planning </a:t>
            </a:r>
          </a:p>
          <a:p>
            <a:pPr lvl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Hazards (volcanoes, earthquakes, landslides)</a:t>
            </a:r>
          </a:p>
          <a:p>
            <a:pPr lvl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Scientific research</a:t>
            </a:r>
          </a:p>
          <a:p>
            <a:pPr lvl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Reference maps 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Approaches and terminologies vary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Cartographic Standard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29200" cy="4525963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Developed out of a need to efficiently communicate geologic information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Standardized </a:t>
            </a:r>
            <a:r>
              <a:rPr lang="en-US" dirty="0" err="1" smtClean="0"/>
              <a:t>symboloy</a:t>
            </a:r>
            <a:endParaRPr lang="en-US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Reference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FGDC Digital Cartographic Standard for Geologic Map Symbolization (“Cartographic Standard)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15 years to develop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18435" name="Picture 3" descr="FGDC_Standar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828800"/>
            <a:ext cx="3081338" cy="396240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Geologic Mapping Template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ArcGIS</a:t>
            </a:r>
            <a:r>
              <a:rPr lang="en-US" dirty="0" smtClean="0"/>
              <a:t> implementation of the </a:t>
            </a:r>
            <a:r>
              <a:rPr lang="en-US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Cartographic Standard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Provides standardized:</a:t>
            </a:r>
            <a:endParaRPr lang="en-US" sz="2800" dirty="0" smtClean="0"/>
          </a:p>
          <a:p>
            <a:pPr lvl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err="1" smtClean="0"/>
              <a:t>Symbology</a:t>
            </a:r>
            <a:endParaRPr lang="en-US" dirty="0" smtClean="0"/>
          </a:p>
          <a:p>
            <a:pPr lvl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Data model</a:t>
            </a:r>
          </a:p>
          <a:p>
            <a:pPr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Delivers high quality </a:t>
            </a:r>
            <a:r>
              <a:rPr lang="en-US" dirty="0" err="1" smtClean="0"/>
              <a:t>symbology</a:t>
            </a:r>
            <a:endParaRPr lang="en-US" dirty="0" smtClean="0"/>
          </a:p>
          <a:p>
            <a:pPr lvl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Symbols meet the Cartographic  Standard  specifications, a document that took 15+ years to develop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Geologic Mapping Template: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2200" dirty="0" smtClean="0"/>
              <a:t>Contents</a:t>
            </a:r>
            <a:endParaRPr lang="en-US" sz="27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1905000"/>
            <a:ext cx="3657600" cy="4800600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Geodatabase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Symbols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i="1" dirty="0">
                <a:effectLst>
                  <a:outerShdw blurRad="50800" dist="381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cs typeface="+mn-cs"/>
              </a:rPr>
              <a:t>FGDC Standard 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Tables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Data dictionary 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Description of map units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Tools 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Projecting template database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Migrating data</a:t>
            </a:r>
          </a:p>
          <a:p>
            <a:pPr marL="742950" lvl="1" indent="-28575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Cartographic refinement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Documentation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483" name="Picture 5" descr="database_org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8" y="1905000"/>
            <a:ext cx="5397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 descr="table_5rows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875" y="2514600"/>
            <a:ext cx="612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7" descr="datamodel_04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191000"/>
            <a:ext cx="798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8" descr="file_lines_org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263" y="6003925"/>
            <a:ext cx="5080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0" descr="AppendixA.bmp"/>
          <p:cNvPicPr>
            <a:picLocks noChangeAspect="1"/>
          </p:cNvPicPr>
          <p:nvPr/>
        </p:nvPicPr>
        <p:blipFill>
          <a:blip r:embed="rId7"/>
          <a:srcRect l="1250" r="7500"/>
          <a:stretch>
            <a:fillRect/>
          </a:stretch>
        </p:blipFill>
        <p:spPr bwMode="auto">
          <a:xfrm>
            <a:off x="4800600" y="1600200"/>
            <a:ext cx="4171950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smtClean="0"/>
              <a:t>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Print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Digital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Online</a:t>
            </a:r>
          </a:p>
        </p:txBody>
      </p:sp>
      <p:pic>
        <p:nvPicPr>
          <p:cNvPr id="22531" name="Picture 3" descr="papermap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188913"/>
            <a:ext cx="52578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online map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525838"/>
            <a:ext cx="5867400" cy="317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" y="6135469"/>
            <a:ext cx="282628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ArcGIS</a:t>
            </a:r>
            <a:r>
              <a:rPr lang="en-US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Online</a:t>
            </a:r>
            <a:endParaRPr lang="en-US" sz="3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00321" y="39469"/>
            <a:ext cx="296747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30’ X 60’ Quad</a:t>
            </a:r>
            <a:endParaRPr lang="en-US" sz="3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2535" name="Picture 7" descr="database_blu.png"/>
          <p:cNvPicPr>
            <a:picLocks noChangeAspect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7204075" y="5578475"/>
            <a:ext cx="5397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database_grn.png"/>
          <p:cNvPicPr>
            <a:picLocks noChangeAspect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7966075" y="5578475"/>
            <a:ext cx="5397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9" descr="database_org.png"/>
          <p:cNvPicPr>
            <a:picLocks noChangeAspect="1"/>
          </p:cNvPicPr>
          <p:nvPr/>
        </p:nvPicPr>
        <p:blipFill>
          <a:blip r:embed="rId6">
            <a:grayscl/>
          </a:blip>
          <a:srcRect/>
          <a:stretch>
            <a:fillRect/>
          </a:stretch>
        </p:blipFill>
        <p:spPr bwMode="auto">
          <a:xfrm>
            <a:off x="6442075" y="5578475"/>
            <a:ext cx="5397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0" descr="map_layers_org.png"/>
          <p:cNvPicPr>
            <a:picLocks noChangeAspect="1"/>
          </p:cNvPicPr>
          <p:nvPr/>
        </p:nvPicPr>
        <p:blipFill>
          <a:blip r:embed="rId7">
            <a:grayscl/>
          </a:blip>
          <a:srcRect/>
          <a:stretch>
            <a:fillRect/>
          </a:stretch>
        </p:blipFill>
        <p:spPr bwMode="auto">
          <a:xfrm>
            <a:off x="6518275" y="4816475"/>
            <a:ext cx="5683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11" descr="map_layers_blu.png"/>
          <p:cNvPicPr>
            <a:picLocks noChangeAspect="1"/>
          </p:cNvPicPr>
          <p:nvPr/>
        </p:nvPicPr>
        <p:blipFill>
          <a:blip r:embed="rId8">
            <a:grayscl/>
          </a:blip>
          <a:srcRect/>
          <a:stretch>
            <a:fillRect/>
          </a:stretch>
        </p:blipFill>
        <p:spPr bwMode="auto">
          <a:xfrm>
            <a:off x="7356475" y="4816475"/>
            <a:ext cx="5683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12" descr="map_layers_grn.png"/>
          <p:cNvPicPr>
            <a:picLocks noChangeAspect="1"/>
          </p:cNvPicPr>
          <p:nvPr/>
        </p:nvPicPr>
        <p:blipFill>
          <a:blip r:embed="rId9">
            <a:grayscl/>
          </a:blip>
          <a:srcRect/>
          <a:stretch>
            <a:fillRect/>
          </a:stretch>
        </p:blipFill>
        <p:spPr bwMode="auto">
          <a:xfrm>
            <a:off x="8194675" y="4816475"/>
            <a:ext cx="5683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6282974" y="6059269"/>
            <a:ext cx="270862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Geodatabase</a:t>
            </a:r>
            <a:endParaRPr lang="en-US" sz="3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Tour of finished maps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Mount Baker (scale 1:100,000)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Bozeman (scale 1:24,000)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Tour of template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663350" y="1546860"/>
            <a:ext cx="1670650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?</a:t>
            </a:r>
            <a:endParaRPr lang="en-US" sz="25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153</Words>
  <Application>Microsoft Office PowerPoint</Application>
  <PresentationFormat>On-screen Show (4:3)</PresentationFormat>
  <Paragraphs>53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12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Calibri</vt:lpstr>
      <vt:lpstr>Arial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USGS/ESRI Geologic Mapping Template</vt:lpstr>
      <vt:lpstr>Geology Maps</vt:lpstr>
      <vt:lpstr>Cartographic Standard</vt:lpstr>
      <vt:lpstr>Geologic Mapping Template</vt:lpstr>
      <vt:lpstr>Geologic Mapping Template:  Contents</vt:lpstr>
      <vt:lpstr>Media</vt:lpstr>
      <vt:lpstr>Demo</vt:lpstr>
      <vt:lpstr>Questions</vt:lpstr>
    </vt:vector>
  </TitlesOfParts>
  <Company>ESRI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Geologic Mapping Template</dc:title>
  <dc:creator>jane5869</dc:creator>
  <cp:lastModifiedBy>John McDaris</cp:lastModifiedBy>
  <cp:revision>41</cp:revision>
  <dcterms:created xsi:type="dcterms:W3CDTF">2010-08-07T20:24:46Z</dcterms:created>
  <dcterms:modified xsi:type="dcterms:W3CDTF">2010-08-25T15:58:54Z</dcterms:modified>
</cp:coreProperties>
</file>